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26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B8CCB-A658-4E79-A420-D4D4F4102178}" type="datetimeFigureOut">
              <a:rPr lang="en-US" smtClean="0"/>
              <a:t>10-Apr-14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A5FBB-EC0A-44EC-96C2-92960A76B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84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A5FBB-EC0A-44EC-96C2-92960A76B9A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71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FC77-9CC9-4CD9-8BDA-28478EC17539}" type="datetimeFigureOut">
              <a:rPr lang="en-US" smtClean="0"/>
              <a:t>10-Apr-14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F6C1-65D0-4DF8-BA4E-30F66E872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225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FC77-9CC9-4CD9-8BDA-28478EC17539}" type="datetimeFigureOut">
              <a:rPr lang="en-US" smtClean="0"/>
              <a:t>10-Apr-14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F6C1-65D0-4DF8-BA4E-30F66E872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98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FC77-9CC9-4CD9-8BDA-28478EC17539}" type="datetimeFigureOut">
              <a:rPr lang="en-US" smtClean="0"/>
              <a:t>10-Apr-14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F6C1-65D0-4DF8-BA4E-30F66E872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0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FC77-9CC9-4CD9-8BDA-28478EC17539}" type="datetimeFigureOut">
              <a:rPr lang="en-US" smtClean="0"/>
              <a:t>10-Apr-14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F6C1-65D0-4DF8-BA4E-30F66E872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24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FC77-9CC9-4CD9-8BDA-28478EC17539}" type="datetimeFigureOut">
              <a:rPr lang="en-US" smtClean="0"/>
              <a:t>10-Apr-14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F6C1-65D0-4DF8-BA4E-30F66E872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54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FC77-9CC9-4CD9-8BDA-28478EC17539}" type="datetimeFigureOut">
              <a:rPr lang="en-US" smtClean="0"/>
              <a:t>10-Apr-14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F6C1-65D0-4DF8-BA4E-30F66E872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81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FC77-9CC9-4CD9-8BDA-28478EC17539}" type="datetimeFigureOut">
              <a:rPr lang="en-US" smtClean="0"/>
              <a:t>10-Apr-14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F6C1-65D0-4DF8-BA4E-30F66E872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64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FC77-9CC9-4CD9-8BDA-28478EC17539}" type="datetimeFigureOut">
              <a:rPr lang="en-US" smtClean="0"/>
              <a:t>10-Apr-14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F6C1-65D0-4DF8-BA4E-30F66E872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03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FC77-9CC9-4CD9-8BDA-28478EC17539}" type="datetimeFigureOut">
              <a:rPr lang="en-US" smtClean="0"/>
              <a:t>10-Apr-14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F6C1-65D0-4DF8-BA4E-30F66E872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59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FC77-9CC9-4CD9-8BDA-28478EC17539}" type="datetimeFigureOut">
              <a:rPr lang="en-US" smtClean="0"/>
              <a:t>10-Apr-14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F6C1-65D0-4DF8-BA4E-30F66E872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22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FC77-9CC9-4CD9-8BDA-28478EC17539}" type="datetimeFigureOut">
              <a:rPr lang="en-US" smtClean="0"/>
              <a:t>10-Apr-14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F6C1-65D0-4DF8-BA4E-30F66E872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35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CFC77-9CC9-4CD9-8BDA-28478EC17539}" type="datetimeFigureOut">
              <a:rPr lang="en-US" smtClean="0"/>
              <a:t>10-Apr-14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4F6C1-65D0-4DF8-BA4E-30F66E872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988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Општинско такмичење</a:t>
            </a:r>
            <a:br>
              <a:rPr lang="sr-Cyrl-RS" dirty="0" smtClean="0"/>
            </a:br>
            <a:r>
              <a:rPr lang="sr-Cyrl-RS" dirty="0" smtClean="0"/>
              <a:t>2012. година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65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4" y="838199"/>
            <a:ext cx="9087556" cy="5213985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16196" y="12192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3449" y="28194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24823" y="40386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68049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11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4" y="622554"/>
            <a:ext cx="9080876" cy="383667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58" y="4419600"/>
            <a:ext cx="9144000" cy="1280160"/>
          </a:xfrm>
          <a:prstGeom prst="rect">
            <a:avLst/>
          </a:prstGeom>
        </p:spPr>
      </p:pic>
      <p:sp>
        <p:nvSpPr>
          <p:cNvPr id="4" name="Multiply 3"/>
          <p:cNvSpPr/>
          <p:nvPr/>
        </p:nvSpPr>
        <p:spPr>
          <a:xfrm>
            <a:off x="8839200" y="128964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262530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3881887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8839200" y="5293743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0" y="609599"/>
            <a:ext cx="9110270" cy="5659755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81519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487283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392501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67330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38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760"/>
            <a:ext cx="9144000" cy="612648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93596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85821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45123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863087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7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310"/>
            <a:ext cx="9144000" cy="646938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153981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3030747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1148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92347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10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435"/>
            <a:ext cx="9144000" cy="675513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461513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97898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38221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84583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59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4" y="1219200"/>
            <a:ext cx="9089152" cy="4419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9103" y="5043857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66532" y="5043505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69651" y="5042295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05104" y="5038364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28592" y="5034981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55716" y="5022423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46859" y="5037449"/>
            <a:ext cx="327221" cy="54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82060" y="5028470"/>
            <a:ext cx="327221" cy="54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00987" y="5031686"/>
            <a:ext cx="327221" cy="54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15940" y="5035889"/>
            <a:ext cx="327221" cy="54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43360" y="5039822"/>
            <a:ext cx="327221" cy="54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8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69173" y="5035889"/>
            <a:ext cx="327221" cy="54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01436" y="5023021"/>
            <a:ext cx="327221" cy="54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18426" y="5030661"/>
            <a:ext cx="327221" cy="54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7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54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"/>
            <a:ext cx="9144000" cy="66751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2499" y="2256019"/>
            <a:ext cx="364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dirty="0" smtClean="0">
                <a:solidFill>
                  <a:srgbClr val="FF0000"/>
                </a:solidFill>
              </a:rPr>
              <a:t>8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05592" y="2226322"/>
            <a:ext cx="595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dirty="0" smtClean="0">
                <a:solidFill>
                  <a:srgbClr val="FF0000"/>
                </a:solidFill>
              </a:rPr>
              <a:t>7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3627" y="2251348"/>
            <a:ext cx="6540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1</a:t>
            </a:r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43303" y="2222907"/>
            <a:ext cx="605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11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65224" y="2228604"/>
            <a:ext cx="380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dirty="0" smtClean="0">
                <a:solidFill>
                  <a:srgbClr val="FF0000"/>
                </a:solidFill>
              </a:rPr>
              <a:t>9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5408" y="4449354"/>
            <a:ext cx="405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85709" y="4494663"/>
            <a:ext cx="432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20734" y="450207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57950" y="4451625"/>
            <a:ext cx="405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41473" y="4464477"/>
            <a:ext cx="54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21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28</Words>
  <Application>Microsoft Office PowerPoint</Application>
  <PresentationFormat>On-screen Show (4:3)</PresentationFormat>
  <Paragraphs>26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Општинско такмичење 2012. година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n0ak95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Општинско такмичење 2012. година</dc:title>
  <dc:creator>n0ak95</dc:creator>
  <cp:lastModifiedBy>n0ak95</cp:lastModifiedBy>
  <cp:revision>7</cp:revision>
  <dcterms:created xsi:type="dcterms:W3CDTF">2014-03-16T16:55:55Z</dcterms:created>
  <dcterms:modified xsi:type="dcterms:W3CDTF">2014-04-10T10:22:50Z</dcterms:modified>
</cp:coreProperties>
</file>