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 snapToGrid="0">
      <p:cViewPr>
        <p:scale>
          <a:sx n="90" d="100"/>
          <a:sy n="90" d="100"/>
        </p:scale>
        <p:origin x="-73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1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2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5664-E836-4EAD-B61B-9B8D25B536EC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CD8FE-7B88-4B30-B54F-8DB036B70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Окружно такмичење</a:t>
            </a:r>
            <a:br>
              <a:rPr lang="sr-Cyrl-RS" dirty="0" smtClean="0"/>
            </a:br>
            <a:r>
              <a:rPr lang="sr-Cyrl-RS" dirty="0" smtClean="0"/>
              <a:t>2012.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87" y="838200"/>
            <a:ext cx="9170974" cy="51816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42750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0719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14391" y="372687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41084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59"/>
            <a:ext cx="9144000" cy="37833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889"/>
            <a:ext cx="9144000" cy="102870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4168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4818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0458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48402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205"/>
            <a:ext cx="9144000" cy="586359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4271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2873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7142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077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75"/>
            <a:ext cx="9144000" cy="634365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64772" y="114497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64772" y="28184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64772" y="49797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64772" y="600235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75"/>
            <a:ext cx="9144000" cy="634365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768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252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434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565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5"/>
            <a:ext cx="9144000" cy="666369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1934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0321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6115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465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" y="1295400"/>
            <a:ext cx="9103360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771" y="491446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947" y="491410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439" y="492152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7134" y="493484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1995" y="49228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241" y="492753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9101" y="4925305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8422" y="4924953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2844" y="4919543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3464" y="4923745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379" y="4919052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4940" y="4923746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2697" y="492813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3807" y="4927143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4174" y="4928132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712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375" y="2184767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468" y="2155070"/>
            <a:ext cx="59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6756" y="2180096"/>
            <a:ext cx="416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0177" y="2139780"/>
            <a:ext cx="605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2098" y="2145477"/>
            <a:ext cx="38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284" y="4378102"/>
            <a:ext cx="40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3834" y="4364035"/>
            <a:ext cx="43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1358" y="43358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8574" y="4368498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87095" y="4333849"/>
            <a:ext cx="54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6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Окружно такмичење 2012.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 такмичење 2012. година</dc:title>
  <dc:creator>n0ak95</dc:creator>
  <cp:lastModifiedBy>n0ak95</cp:lastModifiedBy>
  <cp:revision>6</cp:revision>
  <dcterms:created xsi:type="dcterms:W3CDTF">2014-03-16T12:22:15Z</dcterms:created>
  <dcterms:modified xsi:type="dcterms:W3CDTF">2014-03-16T14:34:20Z</dcterms:modified>
</cp:coreProperties>
</file>