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B8F2-5790-4B4C-9872-F8F6078B1AA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989-709D-4641-B2C1-CFCD2F2E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B8F2-5790-4B4C-9872-F8F6078B1AA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989-709D-4641-B2C1-CFCD2F2E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2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B8F2-5790-4B4C-9872-F8F6078B1AA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989-709D-4641-B2C1-CFCD2F2E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2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B8F2-5790-4B4C-9872-F8F6078B1AA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989-709D-4641-B2C1-CFCD2F2E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6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B8F2-5790-4B4C-9872-F8F6078B1AA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989-709D-4641-B2C1-CFCD2F2E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8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B8F2-5790-4B4C-9872-F8F6078B1AA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989-709D-4641-B2C1-CFCD2F2E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1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B8F2-5790-4B4C-9872-F8F6078B1AA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989-709D-4641-B2C1-CFCD2F2E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3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B8F2-5790-4B4C-9872-F8F6078B1AA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989-709D-4641-B2C1-CFCD2F2E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8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B8F2-5790-4B4C-9872-F8F6078B1AA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989-709D-4641-B2C1-CFCD2F2E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B8F2-5790-4B4C-9872-F8F6078B1AA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989-709D-4641-B2C1-CFCD2F2E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B8F2-5790-4B4C-9872-F8F6078B1AA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B989-709D-4641-B2C1-CFCD2F2E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3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8B8F2-5790-4B4C-9872-F8F6078B1AA6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FB989-709D-4641-B2C1-CFCD2F2E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5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Школско такмичење</a:t>
            </a:r>
            <a:br>
              <a:rPr lang="sr-Cyrl-RS" dirty="0"/>
            </a:br>
            <a:r>
              <a:rPr lang="sr-Cyrl-RS" dirty="0"/>
              <a:t>201</a:t>
            </a:r>
            <a:r>
              <a:rPr lang="en-US" dirty="0"/>
              <a:t>9</a:t>
            </a:r>
            <a:r>
              <a:rPr lang="sr-Cyrl-RS" dirty="0"/>
              <a:t>. године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Ц група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2"/>
          <a:stretch/>
        </p:blipFill>
        <p:spPr>
          <a:xfrm>
            <a:off x="0" y="836712"/>
            <a:ext cx="9093264" cy="5241351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48466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64240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40257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44004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6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3"/>
          <a:stretch/>
        </p:blipFill>
        <p:spPr>
          <a:xfrm>
            <a:off x="7318" y="1077604"/>
            <a:ext cx="9136682" cy="3762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3"/>
          <a:stretch/>
        </p:blipFill>
        <p:spPr>
          <a:xfrm>
            <a:off x="7992" y="4869159"/>
            <a:ext cx="9136008" cy="1072311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39200" y="170032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279768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428180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530202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691"/>
            <a:ext cx="9144000" cy="5694618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40702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56477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91086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70746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3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3"/>
          <a:stretch/>
        </p:blipFill>
        <p:spPr>
          <a:xfrm>
            <a:off x="0" y="599164"/>
            <a:ext cx="9108504" cy="5652058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04471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63378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12652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57806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9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3"/>
          <a:stretch/>
        </p:blipFill>
        <p:spPr>
          <a:xfrm>
            <a:off x="0" y="649046"/>
            <a:ext cx="9144000" cy="5573213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99585" y="113097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908211" y="234910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99585" y="420416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99585" y="563845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4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5"/>
          <a:stretch/>
        </p:blipFill>
        <p:spPr>
          <a:xfrm>
            <a:off x="138053" y="0"/>
            <a:ext cx="8801231" cy="6825938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658046" y="57026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658045" y="157273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649419" y="422141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666672" y="649246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9513"/>
            <a:ext cx="9153482" cy="4603743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1439" y="5116724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9086" y="5118084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61089" y="5108313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>
                <a:solidFill>
                  <a:srgbClr val="FF0000"/>
                </a:solidFill>
              </a:rPr>
              <a:t>7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0109" y="5134366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088" y="5109900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30900" y="511808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25016" y="5119304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>
                <a:solidFill>
                  <a:srgbClr val="FF0000"/>
                </a:solidFill>
              </a:rPr>
              <a:t>4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17437" y="5108877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41228" y="5106945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22455" y="5110675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08486" y="5093811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05943" y="5116814"/>
            <a:ext cx="327771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>
                <a:solidFill>
                  <a:srgbClr val="FF0000"/>
                </a:solidFill>
              </a:rPr>
              <a:t>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97648" y="5116815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90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6" y="-1"/>
            <a:ext cx="9116984" cy="6878383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31146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19383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16036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495696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604101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1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22</Words>
  <Application>Microsoft Office PowerPoint</Application>
  <PresentationFormat>Projekcija na ekranu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Школско такмичење 2019. године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Школско такмичење 2019. године</dc:title>
  <dc:creator>Aleksandar</dc:creator>
  <cp:lastModifiedBy>Aleksandar Vinić</cp:lastModifiedBy>
  <cp:revision>4</cp:revision>
  <dcterms:created xsi:type="dcterms:W3CDTF">2019-03-25T15:53:41Z</dcterms:created>
  <dcterms:modified xsi:type="dcterms:W3CDTF">2022-02-01T21:43:14Z</dcterms:modified>
</cp:coreProperties>
</file>