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5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6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2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8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8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4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6F0FE-6B56-47FA-B1D2-6243B8353EC8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C14F4-1EC7-458C-ADE5-4C6C522F8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2008.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6747"/>
            <a:ext cx="9063681" cy="5535453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42218" y="139930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28364" y="297036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21436" y="405724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35291" y="55418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1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2985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9144000" cy="2021983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35774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17818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4217" y="433647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1017" y="5250873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црвене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4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9072"/>
            <a:ext cx="9083595" cy="5523128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676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0411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3617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4419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4437" y="44334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308"/>
            <a:ext cx="9144000" cy="587738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9752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31920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86327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0544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2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6180"/>
            <a:ext cx="9144001" cy="6633148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28364" y="62345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28364" y="222222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28364" y="40433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28364" y="60544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992"/>
            <a:ext cx="9144000" cy="604201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63730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2702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72226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46072" y="572192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40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907"/>
            <a:ext cx="9137822" cy="45750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3290" y="484128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2028" y="485439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8561" y="482742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6181" y="481802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6958" y="479757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7554" y="483811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2102" y="485848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7583" y="48510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7495" y="486059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40087" y="487391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9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632"/>
            <a:ext cx="9144000" cy="6714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3019" y="2206537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5271" y="2230281"/>
            <a:ext cx="637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2475" y="2168219"/>
            <a:ext cx="36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4208" y="2244679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7522" y="2230582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555" y="442560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3201" y="448278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5514" y="448623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2002" y="4429853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3345" y="4502083"/>
            <a:ext cx="617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9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2008.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2008. година</dc:title>
  <dc:creator>Korisnik</dc:creator>
  <cp:lastModifiedBy>Korisnik</cp:lastModifiedBy>
  <cp:revision>5</cp:revision>
  <dcterms:created xsi:type="dcterms:W3CDTF">2012-03-30T17:20:00Z</dcterms:created>
  <dcterms:modified xsi:type="dcterms:W3CDTF">2012-03-30T17:48:24Z</dcterms:modified>
</cp:coreProperties>
</file>