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A00-FA9E-44D2-9BFA-A3173E9F6911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440-3500-4922-BFFE-9B3B96B83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3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A00-FA9E-44D2-9BFA-A3173E9F6911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440-3500-4922-BFFE-9B3B96B83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A00-FA9E-44D2-9BFA-A3173E9F6911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440-3500-4922-BFFE-9B3B96B83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2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A00-FA9E-44D2-9BFA-A3173E9F6911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440-3500-4922-BFFE-9B3B96B83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3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A00-FA9E-44D2-9BFA-A3173E9F6911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440-3500-4922-BFFE-9B3B96B83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6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A00-FA9E-44D2-9BFA-A3173E9F6911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440-3500-4922-BFFE-9B3B96B83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2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A00-FA9E-44D2-9BFA-A3173E9F6911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440-3500-4922-BFFE-9B3B96B83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1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A00-FA9E-44D2-9BFA-A3173E9F6911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440-3500-4922-BFFE-9B3B96B83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5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A00-FA9E-44D2-9BFA-A3173E9F6911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440-3500-4922-BFFE-9B3B96B83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A00-FA9E-44D2-9BFA-A3173E9F6911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440-3500-4922-BFFE-9B3B96B83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5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A00-FA9E-44D2-9BFA-A3173E9F6911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440-3500-4922-BFFE-9B3B96B83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0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CA00-FA9E-44D2-9BFA-A3173E9F6911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9B440-3500-4922-BFFE-9B3B96B83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9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Општинско такмичење</a:t>
            </a:r>
            <a:br>
              <a:rPr lang="sr-Cyrl-RS" dirty="0" smtClean="0"/>
            </a:br>
            <a:r>
              <a:rPr lang="sr-Cyrl-RS" dirty="0" smtClean="0"/>
              <a:t>2009.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4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4" y="838200"/>
            <a:ext cx="9101195" cy="518160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48243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301192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57233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25087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9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71" y="685800"/>
            <a:ext cx="9167371" cy="39523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48200"/>
            <a:ext cx="9144000" cy="1127169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177338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05349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433433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53340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6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6" y="457199"/>
            <a:ext cx="9123744" cy="5956825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3716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73483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73858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59723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9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0446"/>
            <a:ext cx="9144000" cy="6117108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066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85952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27891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86047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7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539"/>
            <a:ext cx="9144000" cy="5736921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163483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297036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437589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537556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4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610"/>
            <a:ext cx="8305800" cy="6832389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451273" y="16625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478982" y="269327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485908" y="491622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499764" y="65532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2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412" y="1219200"/>
            <a:ext cx="9292824" cy="441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218" y="496597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2646" y="493752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0743" y="496597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6072" y="495657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412" y="496383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0572" y="493509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73884" y="494160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40928" y="496190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8550" y="495757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66560" y="495704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34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6" y="-9394"/>
            <a:ext cx="8910439" cy="67011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3746" y="2151119"/>
            <a:ext cx="36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0690" y="2119445"/>
            <a:ext cx="415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8511" y="2154365"/>
            <a:ext cx="365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1808" y="2175407"/>
            <a:ext cx="40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7413" y="2189018"/>
            <a:ext cx="406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991" y="431476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42365" y="4316533"/>
            <a:ext cx="580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60713" y="4319981"/>
            <a:ext cx="702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r>
              <a:rPr lang="sr-Cyrl-R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1893" y="4332871"/>
            <a:ext cx="40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80219" y="4335828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04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Општинско такмичење 2009.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Општинско такмичење 2009. година</dc:title>
  <dc:creator>Korisnik</dc:creator>
  <cp:lastModifiedBy>Korisnik</cp:lastModifiedBy>
  <cp:revision>7</cp:revision>
  <dcterms:created xsi:type="dcterms:W3CDTF">2012-03-31T13:10:16Z</dcterms:created>
  <dcterms:modified xsi:type="dcterms:W3CDTF">2012-03-31T14:09:50Z</dcterms:modified>
</cp:coreProperties>
</file>